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017D"/>
    <a:srgbClr val="7B030E"/>
    <a:srgbClr val="334F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1900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/>
              <a:t>Upravte štýl predlohy podnadpisov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/>
              <a:t>Upravte štýl predlohy textu.</a:t>
            </a:r>
          </a:p>
          <a:p>
            <a:pPr lvl="1" eaLnBrk="1" latinLnBrk="0" hangingPunct="1"/>
            <a:r>
              <a:rPr lang="sk-SK"/>
              <a:t>Druhá úroveň</a:t>
            </a:r>
          </a:p>
          <a:p>
            <a:pPr lvl="2" eaLnBrk="1" latinLnBrk="0" hangingPunct="1"/>
            <a:r>
              <a:rPr lang="sk-SK"/>
              <a:t>Tretia úroveň</a:t>
            </a:r>
          </a:p>
          <a:p>
            <a:pPr lvl="3" eaLnBrk="1" latinLnBrk="0" hangingPunct="1"/>
            <a:r>
              <a:rPr lang="sk-SK"/>
              <a:t>Štvrtá úroveň</a:t>
            </a:r>
          </a:p>
          <a:p>
            <a:pPr lvl="4" eaLnBrk="1" latinLnBrk="0" hangingPunct="1"/>
            <a:r>
              <a:rPr lang="sk-SK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/>
              <a:t>Upravte štýl predlohy textu.</a:t>
            </a:r>
          </a:p>
          <a:p>
            <a:pPr lvl="1" eaLnBrk="1" latinLnBrk="0" hangingPunct="1"/>
            <a:r>
              <a:rPr kumimoji="0" lang="sk-SK"/>
              <a:t>Druhá úroveň</a:t>
            </a:r>
          </a:p>
          <a:p>
            <a:pPr lvl="2" eaLnBrk="1" latinLnBrk="0" hangingPunct="1"/>
            <a:r>
              <a:rPr kumimoji="0" lang="sk-SK"/>
              <a:t>Tretia úroveň</a:t>
            </a:r>
          </a:p>
          <a:p>
            <a:pPr lvl="3" eaLnBrk="1" latinLnBrk="0" hangingPunct="1"/>
            <a:r>
              <a:rPr kumimoji="0" lang="sk-SK"/>
              <a:t>Štvrtá úroveň</a:t>
            </a:r>
          </a:p>
          <a:p>
            <a:pPr lvl="4" eaLnBrk="1" latinLnBrk="0" hangingPunct="1"/>
            <a:r>
              <a:rPr kumimoji="0" lang="sk-SK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F92E2F3-A957-4897-AE39-228CC061DCDB}" type="datetimeFigureOut">
              <a:rPr lang="sk-SK" smtClean="0"/>
              <a:t>27.10.2018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EC84D80-3779-453A-ADA2-5F0F5F321983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/>
              <a:t>Upravte štýly predlohy textu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2400" cy="1470025"/>
          </a:xfrm>
        </p:spPr>
        <p:txBody>
          <a:bodyPr/>
          <a:lstStyle/>
          <a:p>
            <a:pPr algn="ctr"/>
            <a:r>
              <a:rPr lang="sk-SK" b="1" dirty="0">
                <a:solidFill>
                  <a:schemeClr val="bg2">
                    <a:lumMod val="25000"/>
                  </a:schemeClr>
                </a:solidFill>
                <a:latin typeface="Algerian" pitchFamily="82" charset="0"/>
              </a:rPr>
              <a:t>Slovensko v minulosti a dnes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7088832" cy="4226024"/>
          </a:xfrm>
        </p:spPr>
        <p:txBody>
          <a:bodyPr>
            <a:normAutofit fontScale="92500" lnSpcReduction="10000"/>
          </a:bodyPr>
          <a:lstStyle/>
          <a:p>
            <a:r>
              <a:rPr lang="sk-SK" sz="3200" dirty="0">
                <a:solidFill>
                  <a:srgbClr val="FF0000"/>
                </a:solidFill>
                <a:latin typeface="Arial Black" pitchFamily="34" charset="0"/>
              </a:rPr>
              <a:t>               STOROČIE</a:t>
            </a:r>
          </a:p>
          <a:p>
            <a:r>
              <a:rPr lang="sk-SK" sz="3200" dirty="0">
                <a:solidFill>
                  <a:srgbClr val="C00000"/>
                </a:solidFill>
                <a:latin typeface="Arial Rounded MT Bold" pitchFamily="34" charset="0"/>
              </a:rPr>
              <a:t>      obdobie trvajúce 100 rokov,</a:t>
            </a:r>
          </a:p>
          <a:p>
            <a:r>
              <a:rPr lang="sk-SK" sz="3200" dirty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algn="l"/>
            <a:r>
              <a:rPr lang="sk-SK" sz="2800" dirty="0">
                <a:solidFill>
                  <a:srgbClr val="C00000"/>
                </a:solidFill>
                <a:latin typeface="Arial Rounded MT Bold" pitchFamily="34" charset="0"/>
              </a:rPr>
              <a:t>      napr. od 1.1. 2001 do 31.12.2100</a:t>
            </a:r>
          </a:p>
          <a:p>
            <a:pPr algn="l"/>
            <a:endParaRPr lang="sk-SK" sz="28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l"/>
            <a:r>
              <a:rPr lang="sk-SK" sz="3200" dirty="0">
                <a:solidFill>
                  <a:srgbClr val="C00000"/>
                </a:solidFill>
                <a:latin typeface="Arial Rounded MT Bold" pitchFamily="34" charset="0"/>
              </a:rPr>
              <a:t>               to je </a:t>
            </a:r>
            <a:r>
              <a:rPr lang="sk-SK" sz="3200" b="1" i="1" u="sng" dirty="0">
                <a:solidFill>
                  <a:srgbClr val="C00000"/>
                </a:solidFill>
                <a:latin typeface="Arial Rounded MT Bold" pitchFamily="34" charset="0"/>
              </a:rPr>
              <a:t>21.storočie</a:t>
            </a:r>
            <a:r>
              <a:rPr lang="sk-SK" sz="3200" dirty="0">
                <a:solidFill>
                  <a:srgbClr val="C00000"/>
                </a:solidFill>
                <a:latin typeface="Arial Rounded MT Bold" pitchFamily="34" charset="0"/>
              </a:rPr>
              <a:t>. </a:t>
            </a:r>
          </a:p>
          <a:p>
            <a:pPr algn="l"/>
            <a:endParaRPr lang="sk-SK" sz="3200" dirty="0">
              <a:solidFill>
                <a:srgbClr val="C00000"/>
              </a:solidFill>
              <a:latin typeface="Arial Rounded MT Bold" pitchFamily="34" charset="0"/>
            </a:endParaRPr>
          </a:p>
          <a:p>
            <a:pPr algn="l"/>
            <a:r>
              <a:rPr lang="sk-SK" sz="3200" dirty="0">
                <a:solidFill>
                  <a:srgbClr val="C00000"/>
                </a:solidFill>
                <a:latin typeface="Arial Black" pitchFamily="34" charset="0"/>
              </a:rPr>
              <a:t>Je to storočie, v ktorom žijeme</a:t>
            </a:r>
            <a:r>
              <a:rPr lang="sk-SK" sz="3200" dirty="0">
                <a:solidFill>
                  <a:srgbClr val="C00000"/>
                </a:solidFill>
                <a:latin typeface="Arial Rounded MT Bold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542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>
                <a:solidFill>
                  <a:schemeClr val="bg2">
                    <a:lumMod val="10000"/>
                  </a:schemeClr>
                </a:solidFill>
              </a:rPr>
              <a:t>V kapitole Slovensko v minulosti a dnes sa dozviete 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o živote ľudí, ktorí žili na území dnešného Slovenska</a:t>
            </a:r>
          </a:p>
          <a:p>
            <a:r>
              <a:rPr lang="sk-SK" dirty="0"/>
              <a:t>o niektorých významných obdobiach našej histórie</a:t>
            </a:r>
          </a:p>
          <a:p>
            <a:r>
              <a:rPr lang="sk-SK" dirty="0"/>
              <a:t>o niektorých dôležitých osobnostiach našej minulosti</a:t>
            </a:r>
          </a:p>
          <a:p>
            <a:r>
              <a:rPr lang="sk-SK" dirty="0"/>
              <a:t>ako ľudia v minulosti </a:t>
            </a:r>
            <a:r>
              <a:rPr lang="sk-SK" dirty="0" err="1"/>
              <a:t>žili,pracovali</a:t>
            </a:r>
            <a:r>
              <a:rPr lang="sk-SK" dirty="0"/>
              <a:t>, vzdelávali sa</a:t>
            </a:r>
          </a:p>
        </p:txBody>
      </p:sp>
    </p:spTree>
    <p:extLst>
      <p:ext uri="{BB962C8B-B14F-4D97-AF65-F5344CB8AC3E}">
        <p14:creationId xmlns:p14="http://schemas.microsoft.com/office/powerpoint/2010/main" val="363773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sa menil život na Slovensku</a:t>
            </a:r>
          </a:p>
        </p:txBody>
      </p:sp>
      <p:sp>
        <p:nvSpPr>
          <p:cNvPr id="10" name="Zástupný symbol obsahu 9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32859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6. st. – 8.st </a:t>
            </a:r>
            <a:r>
              <a:rPr lang="sk-SK" dirty="0"/>
              <a:t>Osídľovanie územie dnešného Slovenska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9. st. </a:t>
            </a:r>
            <a:r>
              <a:rPr lang="sk-SK" dirty="0"/>
              <a:t>Začiatok Veľkomoravskej ríše- </a:t>
            </a:r>
          </a:p>
          <a:p>
            <a:pPr marL="0" indent="0">
              <a:buNone/>
            </a:pPr>
            <a:r>
              <a:rPr lang="sk-SK" dirty="0"/>
              <a:t>              Konštantín a Metod -  panovanie Svätopluka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10. st. – 12.st. </a:t>
            </a:r>
            <a:r>
              <a:rPr lang="sk-SK" dirty="0"/>
              <a:t>Vznik Uhorska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13. st. – 15.st.</a:t>
            </a:r>
            <a:r>
              <a:rPr lang="sk-SK" dirty="0">
                <a:solidFill>
                  <a:srgbClr val="FF0000"/>
                </a:solidFill>
              </a:rPr>
              <a:t> </a:t>
            </a:r>
            <a:r>
              <a:rPr lang="sk-SK" dirty="0"/>
              <a:t>Vpád Tatárov do Uhorska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16.st. – 17.st. </a:t>
            </a:r>
            <a:r>
              <a:rPr lang="sk-SK" dirty="0"/>
              <a:t>Vpád Turkov do Uhorska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18.st. </a:t>
            </a:r>
            <a:r>
              <a:rPr lang="sk-SK" dirty="0"/>
              <a:t>Panovanie Márie Terézie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19.st. </a:t>
            </a:r>
            <a:r>
              <a:rPr lang="sk-SK" dirty="0"/>
              <a:t>Pôsobenie Ľudovíta Štúra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20.st.  </a:t>
            </a:r>
            <a:r>
              <a:rPr lang="sk-SK" dirty="0"/>
              <a:t>1.svetová vojna- Vznik Československej republiky</a:t>
            </a:r>
          </a:p>
          <a:p>
            <a:pPr marL="0" indent="0">
              <a:buNone/>
            </a:pPr>
            <a:r>
              <a:rPr lang="sk-SK" dirty="0"/>
              <a:t>            2. svetová vojna- Vznik Slovenskej republiky</a:t>
            </a:r>
          </a:p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21.st. </a:t>
            </a:r>
            <a:r>
              <a:rPr lang="sk-SK" dirty="0"/>
              <a:t>Súčasnosť</a:t>
            </a:r>
            <a:endParaRPr lang="sk-SK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4820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26577" y="692696"/>
            <a:ext cx="8686800" cy="1106760"/>
          </a:xfrm>
        </p:spPr>
        <p:txBody>
          <a:bodyPr>
            <a:normAutofit fontScale="90000"/>
          </a:bodyPr>
          <a:lstStyle/>
          <a:p>
            <a:r>
              <a:rPr lang="sk-SK" dirty="0"/>
              <a:t>Osídľovanie územia dnešného </a:t>
            </a:r>
            <a:r>
              <a:rPr lang="sk-SK" dirty="0" err="1"/>
              <a:t>slovenska</a:t>
            </a:r>
            <a:r>
              <a:rPr lang="sk-SK" dirty="0"/>
              <a:t> Slovanmi </a:t>
            </a:r>
            <a:br>
              <a:rPr lang="sk-SK" dirty="0"/>
            </a:b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66191" y="1340768"/>
            <a:ext cx="8686800" cy="1152128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Na území dnešného Slovenska sa usadili kmene </a:t>
            </a:r>
            <a:r>
              <a:rPr lang="sk-SK" dirty="0">
                <a:solidFill>
                  <a:srgbClr val="C00000"/>
                </a:solidFill>
              </a:rPr>
              <a:t>Slovanov.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132856"/>
            <a:ext cx="5145087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3" y="3156101"/>
            <a:ext cx="4368615" cy="2918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62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756" y="22029"/>
            <a:ext cx="24955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7798327" cy="412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0610" y="404664"/>
            <a:ext cx="7659782" cy="1008112"/>
          </a:xfrm>
        </p:spPr>
        <p:txBody>
          <a:bodyPr>
            <a:normAutofit fontScale="90000"/>
          </a:bodyPr>
          <a:lstStyle/>
          <a:p>
            <a:r>
              <a:rPr lang="sk-SK" dirty="0"/>
              <a:t>Začiatok Veľkomoravskej ríše</a:t>
            </a:r>
            <a:br>
              <a:rPr lang="sk-SK" dirty="0"/>
            </a:br>
            <a:r>
              <a:rPr lang="sk-SK" dirty="0"/>
              <a:t>Príchod Konštantína a Metoda</a:t>
            </a:r>
            <a:br>
              <a:rPr lang="sk-SK" dirty="0"/>
            </a:br>
            <a:r>
              <a:rPr lang="sk-SK" dirty="0"/>
              <a:t>Panovanie Svätopluka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628800"/>
            <a:ext cx="8686800" cy="1296145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334F15"/>
                </a:solidFill>
              </a:rPr>
              <a:t>Územie dnešného Slovenska patrilo do Veľkomoravskej ríše.</a:t>
            </a:r>
          </a:p>
        </p:txBody>
      </p:sp>
    </p:spTree>
    <p:extLst>
      <p:ext uri="{BB962C8B-B14F-4D97-AF65-F5344CB8AC3E}">
        <p14:creationId xmlns:p14="http://schemas.microsoft.com/office/powerpoint/2010/main" val="3459134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4051176" cy="838200"/>
          </a:xfrm>
        </p:spPr>
        <p:txBody>
          <a:bodyPr/>
          <a:lstStyle/>
          <a:p>
            <a:r>
              <a:rPr lang="sk-SK" dirty="0"/>
              <a:t>Vznik Uhorska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554162"/>
            <a:ext cx="4123184" cy="4525963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Územie dnešného Slovenska bolo súčasťou územia Uhorska.</a:t>
            </a:r>
          </a:p>
          <a:p>
            <a:pPr marL="0" indent="0">
              <a:buNone/>
            </a:pPr>
            <a:r>
              <a:rPr lang="sk-SK" dirty="0"/>
              <a:t>Svätý Ladislav I.</a:t>
            </a:r>
          </a:p>
          <a:p>
            <a:pPr marL="0" indent="0">
              <a:buNone/>
            </a:pPr>
            <a:r>
              <a:rPr lang="sk-SK" dirty="0"/>
              <a:t>- prvý Uhorský kráľ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836712"/>
            <a:ext cx="3852526" cy="545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70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52736"/>
            <a:ext cx="4248472" cy="569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Vpád </a:t>
            </a:r>
            <a:r>
              <a:rPr lang="sk-SK" dirty="0" err="1"/>
              <a:t>TatÁrov</a:t>
            </a:r>
            <a:r>
              <a:rPr lang="sk-SK" dirty="0"/>
              <a:t>  a Turkov do </a:t>
            </a:r>
            <a:r>
              <a:rPr lang="sk-SK" dirty="0" err="1"/>
              <a:t>uhorska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554163"/>
            <a:ext cx="8686800" cy="794717"/>
          </a:xfrm>
        </p:spPr>
        <p:txBody>
          <a:bodyPr/>
          <a:lstStyle/>
          <a:p>
            <a:pPr marL="0" indent="0">
              <a:buNone/>
            </a:pPr>
            <a:r>
              <a:rPr lang="sk-SK" b="1" dirty="0">
                <a:solidFill>
                  <a:srgbClr val="FF0000"/>
                </a:solidFill>
              </a:rPr>
              <a:t>Naši predkovia bojovali s Tatármi aj Turkami,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60848"/>
            <a:ext cx="4608512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917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522" y="1484784"/>
            <a:ext cx="4320480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Panovanie Márie </a:t>
            </a:r>
            <a:r>
              <a:rPr lang="sk-SK" dirty="0" err="1"/>
              <a:t>terÉzie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04800" y="1554162"/>
            <a:ext cx="3547120" cy="4525963"/>
          </a:xfrm>
        </p:spPr>
        <p:txBody>
          <a:bodyPr/>
          <a:lstStyle/>
          <a:p>
            <a:pPr marL="0" indent="0">
              <a:buNone/>
            </a:pPr>
            <a:r>
              <a:rPr lang="sk-SK" sz="4000" dirty="0">
                <a:solidFill>
                  <a:srgbClr val="002060"/>
                </a:solidFill>
                <a:latin typeface="Arial Black" pitchFamily="34" charset="0"/>
              </a:rPr>
              <a:t>Na území dnešného Slovenska vládla aj Mária Terézia.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10348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Pôsobenie Ľudovíta Štúra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788296" y="4530048"/>
            <a:ext cx="5355704" cy="2018854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7B030E"/>
                </a:solidFill>
              </a:rPr>
              <a:t>Slováci si uzákonili svoj spisovný jazyk.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48880"/>
            <a:ext cx="3384376" cy="4331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008" y="261765"/>
            <a:ext cx="2713937" cy="4268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936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b="1" dirty="0"/>
              <a:t>1.Svetová vojna </a:t>
            </a:r>
            <a:r>
              <a:rPr lang="sk-SK" dirty="0"/>
              <a:t>– Vznik Československej republiky</a:t>
            </a:r>
            <a:br>
              <a:rPr lang="sk-SK" dirty="0"/>
            </a:br>
            <a:r>
              <a:rPr lang="sk-SK" b="1" dirty="0"/>
              <a:t>2. Svetová vojna </a:t>
            </a:r>
            <a:r>
              <a:rPr lang="sk-SK" dirty="0"/>
              <a:t>– Vznik Slovenskej republiky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251520" y="1772816"/>
            <a:ext cx="8686800" cy="1224136"/>
          </a:xfrm>
        </p:spPr>
        <p:txBody>
          <a:bodyPr/>
          <a:lstStyle/>
          <a:p>
            <a:pPr marL="0" indent="0">
              <a:buNone/>
            </a:pPr>
            <a:r>
              <a:rPr lang="sk-SK" dirty="0">
                <a:solidFill>
                  <a:srgbClr val="19017D"/>
                </a:solidFill>
              </a:rPr>
              <a:t>Na území Slovenska sa bojovalo v minulom storočí v dvoch svetových vojnách.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672" y="2900054"/>
            <a:ext cx="457713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00054"/>
            <a:ext cx="4427984" cy="3769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426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40768"/>
            <a:ext cx="8496944" cy="5220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Súčasnosť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283968" y="4581128"/>
            <a:ext cx="4438328" cy="172819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k-SK" sz="3600" b="1" dirty="0">
                <a:solidFill>
                  <a:schemeClr val="tx1"/>
                </a:solidFill>
              </a:rPr>
              <a:t>V súčasnosti žijeme v samostatnej Slovenskej republike.</a:t>
            </a:r>
          </a:p>
        </p:txBody>
      </p:sp>
    </p:spTree>
    <p:extLst>
      <p:ext uri="{BB962C8B-B14F-4D97-AF65-F5344CB8AC3E}">
        <p14:creationId xmlns:p14="http://schemas.microsoft.com/office/powerpoint/2010/main" val="265601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130</TotalTime>
  <Words>296</Words>
  <Application>Microsoft Office PowerPoint</Application>
  <PresentationFormat>Prezentácia na obrazovke (4:3)</PresentationFormat>
  <Paragraphs>44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8" baseType="lpstr">
      <vt:lpstr>Algerian</vt:lpstr>
      <vt:lpstr>Arial Black</vt:lpstr>
      <vt:lpstr>Arial Rounded MT Bold</vt:lpstr>
      <vt:lpstr>Franklin Gothic Book</vt:lpstr>
      <vt:lpstr>Franklin Gothic Medium</vt:lpstr>
      <vt:lpstr>Wingdings 2</vt:lpstr>
      <vt:lpstr>Cestovanie</vt:lpstr>
      <vt:lpstr>Slovensko v minulosti a dnes</vt:lpstr>
      <vt:lpstr>V kapitole Slovensko v minulosti a dnes sa dozviete :</vt:lpstr>
      <vt:lpstr>Ako sa menil život na Slovensku</vt:lpstr>
      <vt:lpstr>Osídľovanie územia dnešného slovenska Slovanmi   </vt:lpstr>
      <vt:lpstr>Začiatok Veľkomoravskej ríše Príchod Konštantína a Metoda Panovanie Svätopluka</vt:lpstr>
      <vt:lpstr>Vznik Uhorska</vt:lpstr>
      <vt:lpstr>Vpád TatÁrov  a Turkov do uhorska</vt:lpstr>
      <vt:lpstr>Panovanie Márie terÉzie</vt:lpstr>
      <vt:lpstr>Pôsobenie Ľudovíta Štúra</vt:lpstr>
      <vt:lpstr>1.Svetová vojna – Vznik Československej republiky 2. Svetová vojna – Vznik Slovenskej republiky</vt:lpstr>
      <vt:lpstr>Súčasnosť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Slovensko v minulosti  a dnes</dc:title>
  <dc:creator>Petráková</dc:creator>
  <cp:lastModifiedBy>Bagin Peter</cp:lastModifiedBy>
  <cp:revision>13</cp:revision>
  <dcterms:created xsi:type="dcterms:W3CDTF">2018-10-01T15:07:57Z</dcterms:created>
  <dcterms:modified xsi:type="dcterms:W3CDTF">2018-10-27T09:04:05Z</dcterms:modified>
</cp:coreProperties>
</file>