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redný štý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1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A1A0F4-F7E0-4A52-9C93-ECD6492EF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747" y="3428998"/>
            <a:ext cx="8005011" cy="2268559"/>
          </a:xfrm>
        </p:spPr>
        <p:txBody>
          <a:bodyPr>
            <a:normAutofit fontScale="90000"/>
          </a:bodyPr>
          <a:lstStyle/>
          <a:p>
            <a:r>
              <a:rPr lang="sk-SK" dirty="0"/>
              <a:t>Opakovanie na</a:t>
            </a:r>
            <a:br>
              <a:rPr lang="sk-SK" dirty="0"/>
            </a:br>
            <a:r>
              <a:rPr lang="sk-SK" dirty="0"/>
              <a:t>písomku </a:t>
            </a:r>
            <a:br>
              <a:rPr lang="sk-SK" dirty="0"/>
            </a:br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9BFC08A-F061-49C8-A7E0-6F7974040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2274" y="557464"/>
            <a:ext cx="5357600" cy="2871536"/>
          </a:xfrm>
        </p:spPr>
        <p:txBody>
          <a:bodyPr/>
          <a:lstStyle/>
          <a:p>
            <a:r>
              <a:rPr lang="sk-SK" dirty="0"/>
              <a:t>,,Opakovanie je matka múdrosti.´´</a:t>
            </a:r>
          </a:p>
        </p:txBody>
      </p:sp>
    </p:spTree>
    <p:extLst>
      <p:ext uri="{BB962C8B-B14F-4D97-AF65-F5344CB8AC3E}">
        <p14:creationId xmlns:p14="http://schemas.microsoft.com/office/powerpoint/2010/main" val="87383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CF90851E-D35F-4FE2-A891-84C20E90A4CC}"/>
              </a:ext>
            </a:extLst>
          </p:cNvPr>
          <p:cNvSpPr txBox="1"/>
          <p:nvPr/>
        </p:nvSpPr>
        <p:spPr>
          <a:xfrm>
            <a:off x="794084" y="397042"/>
            <a:ext cx="11080277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    1. Otázka</a:t>
            </a:r>
          </a:p>
          <a:p>
            <a:endParaRPr lang="sk-SK" sz="4000" dirty="0"/>
          </a:p>
          <a:p>
            <a:endParaRPr lang="sk-SK" sz="4000" dirty="0"/>
          </a:p>
          <a:p>
            <a:r>
              <a:rPr lang="sk-SK" sz="4000" dirty="0"/>
              <a:t>Ako delíme historické pramene: (Napíš všetky). </a:t>
            </a:r>
          </a:p>
          <a:p>
            <a:endParaRPr lang="sk-SK" sz="4000" dirty="0"/>
          </a:p>
          <a:p>
            <a:endParaRPr lang="sk-SK" sz="4000" dirty="0"/>
          </a:p>
          <a:p>
            <a:endParaRPr lang="sk-SK" sz="4000" dirty="0"/>
          </a:p>
          <a:p>
            <a:endParaRPr lang="sk-SK" sz="4000" dirty="0"/>
          </a:p>
          <a:p>
            <a:endParaRPr lang="sk-SK" sz="4000" dirty="0"/>
          </a:p>
          <a:p>
            <a:endParaRPr lang="sk-SK" dirty="0"/>
          </a:p>
        </p:txBody>
      </p:sp>
      <p:pic>
        <p:nvPicPr>
          <p:cNvPr id="3" name="Zástupný symbol obsahu 3" descr="ilustracia.jpg">
            <a:extLst>
              <a:ext uri="{FF2B5EF4-FFF2-40B4-BE49-F238E27FC236}">
                <a16:creationId xmlns:a16="http://schemas.microsoft.com/office/drawing/2014/main" id="{FCF8E8E6-6B76-4CDC-94DE-B251B9AEB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7" y="3292642"/>
            <a:ext cx="3660600" cy="29200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3640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5A7875F8-8674-4F3D-A2BC-35DA9CB57B99}"/>
              </a:ext>
            </a:extLst>
          </p:cNvPr>
          <p:cNvSpPr txBox="1"/>
          <p:nvPr/>
        </p:nvSpPr>
        <p:spPr>
          <a:xfrm>
            <a:off x="1042736" y="437147"/>
            <a:ext cx="1105462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2. Otázka</a:t>
            </a:r>
          </a:p>
          <a:p>
            <a:endParaRPr lang="sk-SK" sz="4000" dirty="0"/>
          </a:p>
          <a:p>
            <a:endParaRPr lang="sk-SK" sz="4000" dirty="0"/>
          </a:p>
          <a:p>
            <a:r>
              <a:rPr lang="sk-SK" sz="4000" dirty="0"/>
              <a:t>Aké sú hmotné pramene. (napíš aspoň 3 druhy)</a:t>
            </a:r>
          </a:p>
        </p:txBody>
      </p:sp>
      <p:pic>
        <p:nvPicPr>
          <p:cNvPr id="1028" name="Picture 4" descr="Trenčiansky hrad">
            <a:extLst>
              <a:ext uri="{FF2B5EF4-FFF2-40B4-BE49-F238E27FC236}">
                <a16:creationId xmlns:a16="http://schemas.microsoft.com/office/drawing/2014/main" id="{00D9CB20-9916-4946-B51F-15577DD96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284" y="3428999"/>
            <a:ext cx="4732421" cy="299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092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ED2C1FF0-A7FC-4C49-9D57-A0AA586CA168}"/>
              </a:ext>
            </a:extLst>
          </p:cNvPr>
          <p:cNvSpPr txBox="1"/>
          <p:nvPr/>
        </p:nvSpPr>
        <p:spPr>
          <a:xfrm>
            <a:off x="1443789" y="778042"/>
            <a:ext cx="1005275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3. Otázka</a:t>
            </a:r>
          </a:p>
          <a:p>
            <a:endParaRPr lang="sk-SK" sz="4000" dirty="0"/>
          </a:p>
          <a:p>
            <a:endParaRPr lang="sk-SK" sz="4000" dirty="0"/>
          </a:p>
          <a:p>
            <a:r>
              <a:rPr lang="sk-SK" sz="4000" dirty="0"/>
              <a:t> Napíš jeden pomník ktorý je na Slovensku.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6164B5-50EE-4106-AA9C-33713AA6C229}"/>
              </a:ext>
            </a:extLst>
          </p:cNvPr>
          <p:cNvSpPr txBox="1"/>
          <p:nvPr/>
        </p:nvSpPr>
        <p:spPr>
          <a:xfrm>
            <a:off x="2016786" y="4083955"/>
            <a:ext cx="606345" cy="27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</p:txBody>
      </p:sp>
      <p:pic>
        <p:nvPicPr>
          <p:cNvPr id="2050" name="Picture 2" descr="Mohyla Milana Rastislava Štefánika na Bradle">
            <a:extLst>
              <a:ext uri="{FF2B5EF4-FFF2-40B4-BE49-F238E27FC236}">
                <a16:creationId xmlns:a16="http://schemas.microsoft.com/office/drawing/2014/main" id="{C5A8E1DE-19AF-4EA8-8BFE-55741768F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157" y="3467497"/>
            <a:ext cx="3908009" cy="320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080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D577F57F-6BF6-4447-A15F-6C60A56C642C}"/>
              </a:ext>
            </a:extLst>
          </p:cNvPr>
          <p:cNvSpPr txBox="1"/>
          <p:nvPr/>
        </p:nvSpPr>
        <p:spPr>
          <a:xfrm>
            <a:off x="1231232" y="713874"/>
            <a:ext cx="506157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4. Otázka</a:t>
            </a:r>
          </a:p>
          <a:p>
            <a:endParaRPr lang="sk-SK" sz="4000" dirty="0"/>
          </a:p>
          <a:p>
            <a:endParaRPr lang="sk-SK" sz="4000" dirty="0"/>
          </a:p>
          <a:p>
            <a:r>
              <a:rPr lang="sk-SK" sz="4000" dirty="0"/>
              <a:t>Čo je to Archeológia. </a:t>
            </a:r>
          </a:p>
        </p:txBody>
      </p:sp>
    </p:spTree>
    <p:extLst>
      <p:ext uri="{BB962C8B-B14F-4D97-AF65-F5344CB8AC3E}">
        <p14:creationId xmlns:p14="http://schemas.microsoft.com/office/powerpoint/2010/main" val="2981773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2835BAA9-2F1E-4911-890C-478433168EC5}"/>
              </a:ext>
            </a:extLst>
          </p:cNvPr>
          <p:cNvSpPr txBox="1"/>
          <p:nvPr/>
        </p:nvSpPr>
        <p:spPr>
          <a:xfrm>
            <a:off x="1359568" y="501316"/>
            <a:ext cx="99621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/>
              <a:t>5. Otázka</a:t>
            </a:r>
          </a:p>
          <a:p>
            <a:endParaRPr lang="sk-SK" sz="4000" dirty="0"/>
          </a:p>
          <a:p>
            <a:endParaRPr lang="sk-SK" sz="4000" dirty="0"/>
          </a:p>
          <a:p>
            <a:r>
              <a:rPr lang="sk-SK" sz="4000" dirty="0"/>
              <a:t>Napíš 4 druhy Obrazových prameňov.</a:t>
            </a:r>
          </a:p>
          <a:p>
            <a:r>
              <a:rPr lang="sk-SK" sz="4000" dirty="0"/>
              <a:t> </a:t>
            </a:r>
          </a:p>
        </p:txBody>
      </p:sp>
      <p:pic>
        <p:nvPicPr>
          <p:cNvPr id="5" name="Zástupný objekt pre obsah 5" descr="056Goya-Asmodeo.jpg">
            <a:extLst>
              <a:ext uri="{FF2B5EF4-FFF2-40B4-BE49-F238E27FC236}">
                <a16:creationId xmlns:a16="http://schemas.microsoft.com/office/drawing/2014/main" id="{E009D14F-0E09-4A82-B934-D8E55A4B1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189" y="2971799"/>
            <a:ext cx="2194648" cy="3205163"/>
          </a:xfrm>
          <a:prstGeom prst="rect">
            <a:avLst/>
          </a:prstGeom>
        </p:spPr>
      </p:pic>
      <p:pic>
        <p:nvPicPr>
          <p:cNvPr id="7" name="Obrázok 6" descr="Mona_Lisa.jpg">
            <a:extLst>
              <a:ext uri="{FF2B5EF4-FFF2-40B4-BE49-F238E27FC236}">
                <a16:creationId xmlns:a16="http://schemas.microsoft.com/office/drawing/2014/main" id="{C8259D36-B44B-40D9-BDC5-FA07E406E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812" y="3056022"/>
            <a:ext cx="2638167" cy="3416967"/>
          </a:xfrm>
          <a:prstGeom prst="rect">
            <a:avLst/>
          </a:prstGeom>
        </p:spPr>
      </p:pic>
      <p:pic>
        <p:nvPicPr>
          <p:cNvPr id="8" name="Picture 2" descr="Image result for ľudovít štúr">
            <a:extLst>
              <a:ext uri="{FF2B5EF4-FFF2-40B4-BE49-F238E27FC236}">
                <a16:creationId xmlns:a16="http://schemas.microsoft.com/office/drawing/2014/main" id="{656AD074-FE25-4EF5-B485-1FA6514B9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116" y="3056022"/>
            <a:ext cx="3120190" cy="341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06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68314DA5-E268-4684-95B9-C33FCCB97856}"/>
              </a:ext>
            </a:extLst>
          </p:cNvPr>
          <p:cNvSpPr txBox="1"/>
          <p:nvPr/>
        </p:nvSpPr>
        <p:spPr>
          <a:xfrm>
            <a:off x="1175084" y="533400"/>
            <a:ext cx="1061579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6. Otázka</a:t>
            </a:r>
          </a:p>
          <a:p>
            <a:endParaRPr lang="sk-SK" sz="4000" dirty="0"/>
          </a:p>
          <a:p>
            <a:r>
              <a:rPr lang="sk-SK" sz="4000" dirty="0"/>
              <a:t>Aké sú písomné pramene. Napíš 5 prameňov.</a:t>
            </a:r>
          </a:p>
        </p:txBody>
      </p:sp>
      <p:pic>
        <p:nvPicPr>
          <p:cNvPr id="4" name="Picture 2" descr="Výsledok vyhľadávania obrázkov pre dopyt urbár tereziánsky">
            <a:extLst>
              <a:ext uri="{FF2B5EF4-FFF2-40B4-BE49-F238E27FC236}">
                <a16:creationId xmlns:a16="http://schemas.microsoft.com/office/drawing/2014/main" id="{08F7BF3A-F3E3-42E1-860A-71E34130B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42" y="2472392"/>
            <a:ext cx="4351420" cy="416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414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80CE8E01-3032-4DB4-8B93-6ACA890B37B0}"/>
              </a:ext>
            </a:extLst>
          </p:cNvPr>
          <p:cNvSpPr txBox="1"/>
          <p:nvPr/>
        </p:nvSpPr>
        <p:spPr>
          <a:xfrm>
            <a:off x="1391653" y="5374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080B36F0-5F9A-467E-81E0-09CD0D3EBC8D}"/>
              </a:ext>
            </a:extLst>
          </p:cNvPr>
          <p:cNvSpPr txBox="1"/>
          <p:nvPr/>
        </p:nvSpPr>
        <p:spPr>
          <a:xfrm>
            <a:off x="1271336" y="537411"/>
            <a:ext cx="104474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/>
              <a:t>7. Otázka</a:t>
            </a:r>
          </a:p>
          <a:p>
            <a:endParaRPr lang="sk-SK" sz="4000" dirty="0"/>
          </a:p>
          <a:p>
            <a:endParaRPr lang="sk-SK" sz="4000" dirty="0"/>
          </a:p>
          <a:p>
            <a:r>
              <a:rPr lang="sk-SK" sz="4000" dirty="0"/>
              <a:t>Akú úlohu má historik.</a:t>
            </a:r>
          </a:p>
        </p:txBody>
      </p:sp>
    </p:spTree>
    <p:extLst>
      <p:ext uri="{BB962C8B-B14F-4D97-AF65-F5344CB8AC3E}">
        <p14:creationId xmlns:p14="http://schemas.microsoft.com/office/powerpoint/2010/main" val="1779658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23926108-E87A-4A7F-BD4E-5801734C9CB6}"/>
              </a:ext>
            </a:extLst>
          </p:cNvPr>
          <p:cNvSpPr txBox="1"/>
          <p:nvPr/>
        </p:nvSpPr>
        <p:spPr>
          <a:xfrm>
            <a:off x="1391653" y="770021"/>
            <a:ext cx="1004307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8. Otázka</a:t>
            </a:r>
          </a:p>
          <a:p>
            <a:r>
              <a:rPr lang="sk-SK" sz="4000" dirty="0"/>
              <a:t>Čo je archív. A ako sa volá človek ktorý tam</a:t>
            </a:r>
          </a:p>
          <a:p>
            <a:r>
              <a:rPr lang="sk-SK" sz="4000" dirty="0"/>
              <a:t> pracuje.</a:t>
            </a:r>
          </a:p>
        </p:txBody>
      </p:sp>
      <p:pic>
        <p:nvPicPr>
          <p:cNvPr id="3" name="Picture 4" descr="Súvisiaci obrázok">
            <a:extLst>
              <a:ext uri="{FF2B5EF4-FFF2-40B4-BE49-F238E27FC236}">
                <a16:creationId xmlns:a16="http://schemas.microsoft.com/office/drawing/2014/main" id="{9B12D99A-A26B-45BE-8AD3-F330AC2945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9" r="24949"/>
          <a:stretch/>
        </p:blipFill>
        <p:spPr bwMode="auto">
          <a:xfrm>
            <a:off x="4037239" y="2304083"/>
            <a:ext cx="5444624" cy="408447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866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1C56C575-07D0-44FE-BEE4-6FF3E6D41F90}"/>
              </a:ext>
            </a:extLst>
          </p:cNvPr>
          <p:cNvSpPr txBox="1"/>
          <p:nvPr/>
        </p:nvSpPr>
        <p:spPr>
          <a:xfrm>
            <a:off x="1058779" y="569495"/>
            <a:ext cx="1045945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4000" dirty="0"/>
          </a:p>
          <a:p>
            <a:endParaRPr lang="sk-SK" sz="4000" dirty="0"/>
          </a:p>
          <a:p>
            <a:endParaRPr lang="sk-SK" sz="4000" dirty="0"/>
          </a:p>
          <a:p>
            <a:endParaRPr lang="sk-SK" sz="4000" dirty="0"/>
          </a:p>
          <a:p>
            <a:endParaRPr lang="sk-SK" sz="4000" dirty="0"/>
          </a:p>
          <a:p>
            <a:r>
              <a:rPr lang="sk-SK" sz="4000" dirty="0"/>
              <a:t>9. Otázka</a:t>
            </a:r>
          </a:p>
          <a:p>
            <a:r>
              <a:rPr lang="sk-SK" sz="4000" dirty="0"/>
              <a:t>Doplň do tabuľky: Rok, Storočie a Tisícročie.</a:t>
            </a:r>
          </a:p>
          <a:p>
            <a:endParaRPr lang="sk-SK" sz="4000" dirty="0"/>
          </a:p>
          <a:p>
            <a:endParaRPr lang="sk-SK" sz="4000" dirty="0"/>
          </a:p>
          <a:p>
            <a:endParaRPr lang="sk-SK" sz="4000" dirty="0"/>
          </a:p>
        </p:txBody>
      </p:sp>
      <p:graphicFrame>
        <p:nvGraphicFramePr>
          <p:cNvPr id="9" name="Tabuľka 9">
            <a:extLst>
              <a:ext uri="{FF2B5EF4-FFF2-40B4-BE49-F238E27FC236}">
                <a16:creationId xmlns:a16="http://schemas.microsoft.com/office/drawing/2014/main" id="{42911636-FC0F-4C39-A120-4C054CE32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639219"/>
              </p:ext>
            </p:extLst>
          </p:nvPr>
        </p:nvGraphicFramePr>
        <p:xfrm>
          <a:off x="2105526" y="719666"/>
          <a:ext cx="8054474" cy="1854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539602">
                  <a:extLst>
                    <a:ext uri="{9D8B030D-6E8A-4147-A177-3AD203B41FA5}">
                      <a16:colId xmlns:a16="http://schemas.microsoft.com/office/drawing/2014/main" val="1596534299"/>
                    </a:ext>
                  </a:extLst>
                </a:gridCol>
                <a:gridCol w="2757436">
                  <a:extLst>
                    <a:ext uri="{9D8B030D-6E8A-4147-A177-3AD203B41FA5}">
                      <a16:colId xmlns:a16="http://schemas.microsoft.com/office/drawing/2014/main" val="1513814109"/>
                    </a:ext>
                  </a:extLst>
                </a:gridCol>
                <a:gridCol w="2757436">
                  <a:extLst>
                    <a:ext uri="{9D8B030D-6E8A-4147-A177-3AD203B41FA5}">
                      <a16:colId xmlns:a16="http://schemas.microsoft.com/office/drawing/2014/main" val="1635102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Rok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Storočie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Tisícročie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31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1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14 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8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3 tisíc.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99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368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879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FC46BA4B-024D-4A3D-B1AD-80453CF518CB}"/>
              </a:ext>
            </a:extLst>
          </p:cNvPr>
          <p:cNvSpPr txBox="1"/>
          <p:nvPr/>
        </p:nvSpPr>
        <p:spPr>
          <a:xfrm>
            <a:off x="1391652" y="541421"/>
            <a:ext cx="93846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/>
              <a:t>10. Otázka</a:t>
            </a:r>
          </a:p>
          <a:p>
            <a:endParaRPr lang="sk-SK" sz="4000" dirty="0"/>
          </a:p>
          <a:p>
            <a:endParaRPr lang="sk-SK" sz="4000" dirty="0"/>
          </a:p>
          <a:p>
            <a:pPr algn="ctr"/>
            <a:r>
              <a:rPr lang="sk-SK" sz="4000" dirty="0"/>
              <a:t>Čo je to </a:t>
            </a:r>
            <a:r>
              <a:rPr lang="sk-SK" sz="4000" b="1" dirty="0" err="1"/>
              <a:t>Stilus</a:t>
            </a:r>
            <a:r>
              <a:rPr lang="sk-SK" sz="4000" b="1" dirty="0"/>
              <a:t>.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2654893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EB3B6736-1BF2-423E-B8C6-6DA3C947E66C}"/>
              </a:ext>
            </a:extLst>
          </p:cNvPr>
          <p:cNvSpPr txBox="1"/>
          <p:nvPr/>
        </p:nvSpPr>
        <p:spPr>
          <a:xfrm>
            <a:off x="1171074" y="693821"/>
            <a:ext cx="103150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/>
              <a:t>11. Otázka    (Úloha pre bystré hlavičky)</a:t>
            </a:r>
          </a:p>
          <a:p>
            <a:endParaRPr lang="sk-SK" sz="4000" dirty="0"/>
          </a:p>
          <a:p>
            <a:endParaRPr lang="sk-SK" sz="4000" dirty="0"/>
          </a:p>
          <a:p>
            <a:r>
              <a:rPr lang="sk-SK" sz="4000" dirty="0"/>
              <a:t>Kedy sa narodil Ľudovít Štúr (deň a mesiac)</a:t>
            </a:r>
          </a:p>
          <a:p>
            <a:endParaRPr lang="sk-SK" sz="4000" dirty="0"/>
          </a:p>
        </p:txBody>
      </p:sp>
      <p:pic>
        <p:nvPicPr>
          <p:cNvPr id="3" name="Picture 2" descr="Image result for ľudovít štúr">
            <a:extLst>
              <a:ext uri="{FF2B5EF4-FFF2-40B4-BE49-F238E27FC236}">
                <a16:creationId xmlns:a16="http://schemas.microsoft.com/office/drawing/2014/main" id="{647FAB72-71DD-4164-9E8D-D90970C28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474" y="3252537"/>
            <a:ext cx="3120190" cy="341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55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F5165859-F78C-41D6-9FED-20077F3D01FB}"/>
              </a:ext>
            </a:extLst>
          </p:cNvPr>
          <p:cNvSpPr txBox="1"/>
          <p:nvPr/>
        </p:nvSpPr>
        <p:spPr>
          <a:xfrm>
            <a:off x="4788568" y="425116"/>
            <a:ext cx="2988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/>
              <a:t>Vyhodnotenie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13D12BF-883B-46F9-8ED2-A5BD77A8BA84}"/>
              </a:ext>
            </a:extLst>
          </p:cNvPr>
          <p:cNvSpPr txBox="1"/>
          <p:nvPr/>
        </p:nvSpPr>
        <p:spPr>
          <a:xfrm>
            <a:off x="1027188" y="1511968"/>
            <a:ext cx="111648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/>
              <a:t>1.    obrazové, hmotné, písomné           </a:t>
            </a:r>
          </a:p>
          <a:p>
            <a:r>
              <a:rPr lang="sk-SK" sz="3600" dirty="0"/>
              <a:t>2. Pomníky, cintoríny, hradiská hrady ...</a:t>
            </a:r>
          </a:p>
          <a:p>
            <a:r>
              <a:rPr lang="sk-SK" sz="3600" dirty="0"/>
              <a:t>3. Mohyla Milana Rastislava Štefánika ...</a:t>
            </a:r>
          </a:p>
          <a:p>
            <a:r>
              <a:rPr lang="sk-SK" sz="3600" dirty="0"/>
              <a:t>4. Archeológia- je veda ktorá skúma hmotné pramene.</a:t>
            </a:r>
          </a:p>
          <a:p>
            <a:r>
              <a:rPr lang="sk-SK" sz="3600" dirty="0"/>
              <a:t>5. obrazy, portréty, fotografie, gobelíny ...</a:t>
            </a:r>
          </a:p>
          <a:p>
            <a:r>
              <a:rPr lang="sk-SK" sz="3600" dirty="0"/>
              <a:t>6. časopisy, listy, listiny, vysvedčenie, knihy, básne ...</a:t>
            </a:r>
          </a:p>
          <a:p>
            <a:r>
              <a:rPr lang="sk-SK" sz="3600" dirty="0"/>
              <a:t>7. </a:t>
            </a:r>
          </a:p>
          <a:p>
            <a:r>
              <a:rPr lang="sk-SK" sz="3600" dirty="0"/>
              <a:t>8. Archív je miesto kde sa uchovávajú Historické pramene. Človek sa volá Archivár.</a:t>
            </a:r>
          </a:p>
        </p:txBody>
      </p:sp>
    </p:spTree>
    <p:extLst>
      <p:ext uri="{BB962C8B-B14F-4D97-AF65-F5344CB8AC3E}">
        <p14:creationId xmlns:p14="http://schemas.microsoft.com/office/powerpoint/2010/main" val="4052941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02151081-D32D-4740-9AC5-C86C02A3E490}"/>
              </a:ext>
            </a:extLst>
          </p:cNvPr>
          <p:cNvSpPr txBox="1"/>
          <p:nvPr/>
        </p:nvSpPr>
        <p:spPr>
          <a:xfrm>
            <a:off x="1427747" y="465221"/>
            <a:ext cx="105236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/>
              <a:t>9.   </a:t>
            </a:r>
          </a:p>
          <a:p>
            <a:endParaRPr lang="sk-SK" sz="3600" dirty="0"/>
          </a:p>
          <a:p>
            <a:endParaRPr lang="sk-SK" sz="3600" dirty="0"/>
          </a:p>
          <a:p>
            <a:r>
              <a:rPr lang="sk-SK" sz="3600" dirty="0"/>
              <a:t>10. </a:t>
            </a:r>
            <a:r>
              <a:rPr lang="sk-SK" sz="3600" dirty="0" err="1"/>
              <a:t>Stilus</a:t>
            </a:r>
            <a:r>
              <a:rPr lang="sk-SK" sz="3600" dirty="0"/>
              <a:t> je pero. </a:t>
            </a:r>
          </a:p>
          <a:p>
            <a:pPr marL="742950" indent="-742950">
              <a:buAutoNum type="arabicPeriod" startAt="11"/>
            </a:pPr>
            <a:r>
              <a:rPr lang="sk-SK" sz="3600" dirty="0"/>
              <a:t>29. októbra</a:t>
            </a:r>
          </a:p>
          <a:p>
            <a:pPr marL="742950" indent="-742950">
              <a:buAutoNum type="arabicPeriod" startAt="11"/>
            </a:pPr>
            <a:endParaRPr lang="sk-SK" sz="3600" dirty="0"/>
          </a:p>
        </p:txBody>
      </p:sp>
      <p:graphicFrame>
        <p:nvGraphicFramePr>
          <p:cNvPr id="3" name="Tabuľka 3">
            <a:extLst>
              <a:ext uri="{FF2B5EF4-FFF2-40B4-BE49-F238E27FC236}">
                <a16:creationId xmlns:a16="http://schemas.microsoft.com/office/drawing/2014/main" id="{38F7D9C4-324C-4C75-AFA1-C392460D2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440799"/>
              </p:ext>
            </p:extLst>
          </p:nvPr>
        </p:nvGraphicFramePr>
        <p:xfrm>
          <a:off x="2032000" y="719666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5709494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1153114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58773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19 </a:t>
                      </a:r>
                      <a:r>
                        <a:rPr lang="sk-SK" dirty="0" err="1"/>
                        <a:t>st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2 tisíc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0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14 </a:t>
                      </a:r>
                      <a:r>
                        <a:rPr lang="sk-SK" dirty="0" err="1"/>
                        <a:t>st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2 tisíc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85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21 </a:t>
                      </a:r>
                      <a:r>
                        <a:rPr lang="sk-SK" dirty="0" err="1"/>
                        <a:t>st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3 tisíc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87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5 </a:t>
                      </a:r>
                      <a:r>
                        <a:rPr lang="sk-SK" dirty="0" err="1"/>
                        <a:t>st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1 tisíc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41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647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7C08EE0D-A0AB-4CF6-9D5D-A21B6D99749E}"/>
              </a:ext>
            </a:extLst>
          </p:cNvPr>
          <p:cNvSpPr txBox="1"/>
          <p:nvPr/>
        </p:nvSpPr>
        <p:spPr>
          <a:xfrm>
            <a:off x="1684421" y="625642"/>
            <a:ext cx="249619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Stupnica</a:t>
            </a:r>
          </a:p>
          <a:p>
            <a:r>
              <a:rPr lang="sk-SK" sz="4000" dirty="0"/>
              <a:t>11-10b   1</a:t>
            </a:r>
          </a:p>
          <a:p>
            <a:r>
              <a:rPr lang="sk-SK" sz="4000" dirty="0"/>
              <a:t>9-8b       2</a:t>
            </a:r>
          </a:p>
          <a:p>
            <a:r>
              <a:rPr lang="sk-SK" sz="4000" dirty="0"/>
              <a:t>7-6         3</a:t>
            </a:r>
          </a:p>
          <a:p>
            <a:r>
              <a:rPr lang="sk-SK" sz="4000" dirty="0"/>
              <a:t>5-4         4</a:t>
            </a:r>
          </a:p>
          <a:p>
            <a:r>
              <a:rPr lang="sk-SK" sz="4000" dirty="0"/>
              <a:t>3-0         5</a:t>
            </a:r>
          </a:p>
        </p:txBody>
      </p:sp>
    </p:spTree>
    <p:extLst>
      <p:ext uri="{BB962C8B-B14F-4D97-AF65-F5344CB8AC3E}">
        <p14:creationId xmlns:p14="http://schemas.microsoft.com/office/powerpoint/2010/main" val="1102208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D251F"/>
      </a:dk2>
      <a:lt2>
        <a:srgbClr val="FAE9C5"/>
      </a:lt2>
      <a:accent1>
        <a:srgbClr val="ED3846"/>
      </a:accent1>
      <a:accent2>
        <a:srgbClr val="F87184"/>
      </a:accent2>
      <a:accent3>
        <a:srgbClr val="EC9DA9"/>
      </a:accent3>
      <a:accent4>
        <a:srgbClr val="ECC190"/>
      </a:accent4>
      <a:accent5>
        <a:srgbClr val="FFB268"/>
      </a:accent5>
      <a:accent6>
        <a:srgbClr val="F98657"/>
      </a:accent6>
      <a:hlink>
        <a:srgbClr val="B97669"/>
      </a:hlink>
      <a:folHlink>
        <a:srgbClr val="9E94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BCCF8060-3FCB-4641-B728-8A589529B1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68</TotalTime>
  <Words>274</Words>
  <Application>Microsoft Office PowerPoint</Application>
  <PresentationFormat>Širokouhlá</PresentationFormat>
  <Paragraphs>92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20" baseType="lpstr">
      <vt:lpstr>Arial</vt:lpstr>
      <vt:lpstr>MS Shell Dlg 2</vt:lpstr>
      <vt:lpstr>Wingdings</vt:lpstr>
      <vt:lpstr>Wingdings 3</vt:lpstr>
      <vt:lpstr>Madison</vt:lpstr>
      <vt:lpstr>Opakovanie na písomku 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Opakovanie na písomku</dc:title>
  <dc:creator>Bagin Peter</dc:creator>
  <cp:lastModifiedBy>Bagin Peter</cp:lastModifiedBy>
  <cp:revision>8</cp:revision>
  <dcterms:created xsi:type="dcterms:W3CDTF">2019-12-03T14:04:44Z</dcterms:created>
  <dcterms:modified xsi:type="dcterms:W3CDTF">2019-12-03T15:12:52Z</dcterms:modified>
</cp:coreProperties>
</file>